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2"/>
  </p:notesMasterIdLst>
  <p:sldIdLst>
    <p:sldId id="257" r:id="rId2"/>
    <p:sldId id="260" r:id="rId3"/>
    <p:sldId id="261" r:id="rId4"/>
    <p:sldId id="262" r:id="rId5"/>
    <p:sldId id="259" r:id="rId6"/>
    <p:sldId id="263" r:id="rId7"/>
    <p:sldId id="264" r:id="rId8"/>
    <p:sldId id="266" r:id="rId9"/>
    <p:sldId id="267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3234" y="-1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FE6D9-BC3A-4536-BDFD-F7147E96A5B6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343C4-8585-45C0-8FEC-E559367108F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726A61-C6F6-4126-97F4-4B9E6049A50D}" type="slidenum">
              <a:rPr lang="ru-RU" smtClean="0">
                <a:cs typeface="Arial" charset="0"/>
              </a:rPr>
              <a:pPr/>
              <a:t>3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D:\МЕТОДИЧЕСКАЯ РАБОТА\Презентация профессий\Фото\к 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7884368" cy="550861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23588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r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Существует большой выбор рабочих профессий на свете, для себя мы выбрали самую интересную </a:t>
            </a:r>
          </a:p>
          <a:p>
            <a:pPr algn="r">
              <a:buNone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творческую профессию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9" name="WordArt 5"/>
          <p:cNvSpPr>
            <a:spLocks noChangeArrowheads="1" noChangeShapeType="1" noTextEdit="1"/>
          </p:cNvSpPr>
          <p:nvPr/>
        </p:nvSpPr>
        <p:spPr bwMode="auto">
          <a:xfrm>
            <a:off x="539552" y="332656"/>
            <a:ext cx="8208912" cy="1512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НАША ПРОФЕССИЯ</a:t>
            </a:r>
          </a:p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– «ПОВАР, КОНДИТЕР»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242" name="AutoShape 2" descr="https://e.mail.ru/cgi-bin/getattach?file=20161027_112647.jpg&amp;id=15711431130113349616;0;1&amp;mode=attachment&amp;x-email=dmitriva_04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https://e.mail.ru/cgi-bin/getattach?file=20161027_112647.jpg&amp;id=15711431130113349616;0;1&amp;mode=attachment&amp;x-email=dmitriva_04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20782" y="0"/>
            <a:ext cx="9164782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None/>
              <a:defRPr/>
            </a:pPr>
            <a:endParaRPr lang="ru-RU" sz="4000" b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90000"/>
              </a:lnSpc>
              <a:buNone/>
              <a:defRPr/>
            </a:pPr>
            <a:r>
              <a:rPr lang="ru-RU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Если ты полон решимости добиться успеха в жизни – добивайся!</a:t>
            </a:r>
          </a:p>
          <a:p>
            <a:pPr algn="ctr">
              <a:lnSpc>
                <a:spcPct val="90000"/>
              </a:lnSpc>
              <a:buNone/>
              <a:defRPr/>
            </a:pPr>
            <a:r>
              <a:rPr lang="ru-RU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Если ты хочешь стать профессионалом своего дела, приходи к нам учиться –                    стань поваром, кондитером!</a:t>
            </a:r>
          </a:p>
        </p:txBody>
      </p:sp>
      <p:pic>
        <p:nvPicPr>
          <p:cNvPr id="8" name="Picture 8" descr="мальчик с рюкзаком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077072"/>
            <a:ext cx="1571625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iddldeuse-de-surpris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2" y="3972744"/>
            <a:ext cx="1763688" cy="2885256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6055885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Девиз: «Делай мир лучше, силой своего мастерства!»</a:t>
            </a:r>
          </a:p>
          <a:p>
            <a:pPr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 descr="D:\МЕТОДИЧЕСКАЯ РАБОТА\Презентация профессий\Фото урок\к 5.jpg"/>
          <p:cNvPicPr>
            <a:picLocks noChangeAspect="1" noChangeArrowheads="1"/>
          </p:cNvPicPr>
          <p:nvPr/>
        </p:nvPicPr>
        <p:blipFill>
          <a:blip r:embed="rId2" cstate="print"/>
          <a:srcRect t="12821" b="11538"/>
          <a:stretch>
            <a:fillRect/>
          </a:stretch>
        </p:blipFill>
        <p:spPr bwMode="auto">
          <a:xfrm>
            <a:off x="467544" y="1772816"/>
            <a:ext cx="4032448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http://www.firstbiznes.ru/upload/img/gastron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564904"/>
            <a:ext cx="3888432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Движение WSR в Джанкойском профессиональном техникуме\2017-2018г\Отчет о проведении Отборочных соревнований в Джанкойском профессиональном техникуме\Поварское дело и Кондитерское\Фото Отборочные соревнованияи  WSR\IMG_3301.JPG"/>
          <p:cNvPicPr>
            <a:picLocks noChangeAspect="1" noChangeArrowheads="1"/>
          </p:cNvPicPr>
          <p:nvPr/>
        </p:nvPicPr>
        <p:blipFill>
          <a:blip r:embed="rId3" cstate="print"/>
          <a:srcRect l="19048" r="10204"/>
          <a:stretch>
            <a:fillRect/>
          </a:stretch>
        </p:blipFill>
        <p:spPr bwMode="auto">
          <a:xfrm>
            <a:off x="539552" y="2924944"/>
            <a:ext cx="3744416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69" name="Picture 1" descr="C:\Users\4227~1\AppData\Local\Temp\IMG_34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045207" y="3315833"/>
            <a:ext cx="3703175" cy="2777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 flipH="1">
            <a:off x="1403350" y="3213100"/>
            <a:ext cx="647700" cy="3603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1" smtClean="0">
                <a:latin typeface="Tahoma" pitchFamily="34" charset="0"/>
              </a:rPr>
              <a:t> 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0"/>
            <a:ext cx="961256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Этому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учат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Джанкойском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профессиональном техникуме:</a:t>
            </a:r>
          </a:p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Квалификация: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Повар  Кондитер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Форма обучения: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очная  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Срок обучения: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на базе 9 классов - 3 года 10 месяцев; </a:t>
            </a:r>
          </a:p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          на базе 11 классов – 1 год 10 месяцев</a:t>
            </a:r>
            <a:endParaRPr lang="ru-RU" sz="2800" dirty="0" smtClean="0">
              <a:solidFill>
                <a:srgbClr val="FF99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 advClick="0" advTm="11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67853"/>
          </a:xfrm>
        </p:spPr>
        <p:txBody>
          <a:bodyPr/>
          <a:lstStyle/>
          <a:p>
            <a:pPr algn="ctr">
              <a:spcBef>
                <a:spcPct val="50000"/>
              </a:spcBef>
              <a:buNone/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Мы учимся готовить и красиво оформлять первые, вторые и третьи блюда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" name="Рисунок 3" descr="D:\група 19\P_20160126_150801.jpg"/>
          <p:cNvPicPr/>
          <p:nvPr/>
        </p:nvPicPr>
        <p:blipFill>
          <a:blip r:embed="rId2" cstate="print"/>
          <a:srcRect t="36710" b="5439"/>
          <a:stretch>
            <a:fillRect/>
          </a:stretch>
        </p:blipFill>
        <p:spPr bwMode="auto">
          <a:xfrm>
            <a:off x="539552" y="1772816"/>
            <a:ext cx="3384376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D:\група 19\P_20160126_150814.jpg"/>
          <p:cNvPicPr/>
          <p:nvPr/>
        </p:nvPicPr>
        <p:blipFill>
          <a:blip r:embed="rId3" cstate="print"/>
          <a:srcRect t="24303"/>
          <a:stretch>
            <a:fillRect/>
          </a:stretch>
        </p:blipFill>
        <p:spPr bwMode="auto">
          <a:xfrm>
            <a:off x="6084168" y="1844824"/>
            <a:ext cx="2731552" cy="453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13" descr="http://sunveter.ru/uploads/posts/2014-09/1411546954_sm-p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653136"/>
            <a:ext cx="1800200" cy="1776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iddldeuse-de-surpris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3121390"/>
            <a:ext cx="2284100" cy="3736610"/>
          </a:xfrm>
          <a:prstGeom prst="rect">
            <a:avLst/>
          </a:prstGeom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76672"/>
            <a:ext cx="8219256" cy="617251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Знакомство с профессией  начинается на уроках теоретического и производственного обучения</a:t>
            </a:r>
            <a:endParaRPr lang="ru-RU" sz="6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 descr="D:\МЕТОДИЧЕСКАЯ РАБОТА\Презентация профессий\DSC_2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4348718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D:\МЕТОДИЧЕСКАЯ РАБОТА\Презентация профессий\урок каши\DSC_2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73016"/>
            <a:ext cx="4137128" cy="2740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D:\МЕТОДИЧЕСКАЯ РАБОТА\Презентация профессий\DSC_25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548680"/>
            <a:ext cx="4240000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D:\МЕТОДИЧЕСКАЯ РАБОТА\Презентация профессий\DSC_25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645024"/>
            <a:ext cx="4320480" cy="2762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0"/>
            <a:ext cx="8229600" cy="2592288"/>
          </a:xfrm>
        </p:spPr>
        <p:txBody>
          <a:bodyPr/>
          <a:lstStyle/>
          <a:p>
            <a:pPr algn="ctr">
              <a:buNone/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Для выявления наиболее  одарённых и талантливых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обучающихся проводятся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конкурсы и фестивали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031" name="Picture 7" descr="D:\фото мероприятий\олимпиада четверг\DSC06680.JPG"/>
          <p:cNvPicPr>
            <a:picLocks noChangeAspect="1" noChangeArrowheads="1"/>
          </p:cNvPicPr>
          <p:nvPr/>
        </p:nvPicPr>
        <p:blipFill>
          <a:blip r:embed="rId2" cstate="print"/>
          <a:srcRect t="14770" r="10352"/>
          <a:stretch>
            <a:fillRect/>
          </a:stretch>
        </p:blipFill>
        <p:spPr bwMode="auto">
          <a:xfrm rot="16200000">
            <a:off x="124311" y="2044040"/>
            <a:ext cx="3782811" cy="3384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D:\МЕТОДИЧЕСКАЯ РАБОТА\Презентация профессий\конкурс\DSC066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844824"/>
            <a:ext cx="4896544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839861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техникуме  учатся не только готовить, печь, но и творить чудеса.</a:t>
            </a:r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075" name="Picture 3" descr="D:\фото мероприятий\олимпиада четверг\DSC06677.JPG"/>
          <p:cNvPicPr>
            <a:picLocks noChangeAspect="1" noChangeArrowheads="1"/>
          </p:cNvPicPr>
          <p:nvPr/>
        </p:nvPicPr>
        <p:blipFill>
          <a:blip r:embed="rId2" cstate="print"/>
          <a:srcRect l="7855" t="-48278" r="16396"/>
          <a:stretch>
            <a:fillRect/>
          </a:stretch>
        </p:blipFill>
        <p:spPr bwMode="auto">
          <a:xfrm>
            <a:off x="0" y="404665"/>
            <a:ext cx="9144000" cy="4752528"/>
          </a:xfrm>
          <a:prstGeom prst="rect">
            <a:avLst/>
          </a:prstGeom>
          <a:noFill/>
        </p:spPr>
      </p:pic>
      <p:pic>
        <p:nvPicPr>
          <p:cNvPr id="5" name="Picture 25" descr="http://wdesk.ru/_ph/4/1/384871414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1702" y="4769768"/>
            <a:ext cx="268229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МЕТОДИЧЕСКАЯ РАБОТА\Презентация профессий\Фото ворлд скилс\к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772816"/>
            <a:ext cx="3544370" cy="4725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79" name="Picture 3" descr="D:\МЕТОДИЧЕСКАЯ РАБОТА\Презентация профессий\Фото ворлд скилс\к 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72816"/>
            <a:ext cx="3510897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0689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Мы участники </a:t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«Молодые профессионалы </a:t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ru-RU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Ворлдскиллс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Россия)»</a:t>
            </a:r>
            <a:r>
              <a:rPr lang="ru-RU" sz="40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04664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Победитель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открытого Регионального чемпионата «Молодые профессионалы» (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Ворлдскиллс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Россия) в Республике Крым 2019 г.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i2.wp.com/spo-dpt.ru/wp-content/uploads/2019/12/IMG_7431-29-11-19-12-06.jpg?fit=895%2C895&amp;ssl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4252466" cy="425246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04048" y="2204864"/>
            <a:ext cx="4139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Диплом за 1-е место и золотая медаль Регионального Чемпионата «Молодые профессионалы» 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Ворлдскиллс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Россия компетенция «Кондитерское дело»  2019 г. завоевал 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Лещий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Любомир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(группа № 9-А)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5949280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Лещий</a:t>
            </a:r>
            <a:r>
              <a:rPr lang="ru-RU" dirty="0" smtClean="0"/>
              <a:t> </a:t>
            </a:r>
            <a:r>
              <a:rPr lang="ru-RU" dirty="0" err="1" smtClean="0"/>
              <a:t>Любомир</a:t>
            </a:r>
            <a:r>
              <a:rPr lang="ru-RU" dirty="0" smtClean="0"/>
              <a:t> и </a:t>
            </a:r>
            <a:r>
              <a:rPr lang="ru-RU" dirty="0" err="1" smtClean="0"/>
              <a:t>Гончарюк</a:t>
            </a:r>
            <a:r>
              <a:rPr lang="ru-RU" dirty="0" smtClean="0"/>
              <a:t> Надежда Константиновна (наставник, преподаватель специальных дисциплин)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1222</TotalTime>
  <Words>192</Words>
  <Application>Microsoft Office PowerPoint</Application>
  <PresentationFormat>Экран (4:3)</PresentationFormat>
  <Paragraphs>24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Литейная</vt:lpstr>
      <vt:lpstr>Слайд 1</vt:lpstr>
      <vt:lpstr>Слайд 2</vt:lpstr>
      <vt:lpstr> </vt:lpstr>
      <vt:lpstr>Слайд 4</vt:lpstr>
      <vt:lpstr>Слайд 5</vt:lpstr>
      <vt:lpstr>Слайд 6</vt:lpstr>
      <vt:lpstr>Слайд 7</vt:lpstr>
      <vt:lpstr>    Мы участники  «Молодые профессионалы  (Ворлдскиллс Россия)»     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НАША ПРОФЕССИЯ – ПОВАР, КОНДИТЕР</dc:title>
  <dc:creator>User</dc:creator>
  <cp:lastModifiedBy>Владелец</cp:lastModifiedBy>
  <cp:revision>110</cp:revision>
  <dcterms:created xsi:type="dcterms:W3CDTF">2016-04-24T14:43:49Z</dcterms:created>
  <dcterms:modified xsi:type="dcterms:W3CDTF">2019-12-05T11:48:45Z</dcterms:modified>
</cp:coreProperties>
</file>