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3" r:id="rId8"/>
    <p:sldId id="267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D7AC45-1947-4A11-AEA2-AAFD610F212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AEC089-87CB-4385-BAC9-219AD71F6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20713"/>
            <a:ext cx="8893175" cy="27368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Рекомендации педагога – психолога при подготовке к государственной итоговой аттестации в виде демонстрационного экзамена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3886200"/>
            <a:ext cx="8748712" cy="175260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Подготовила педагог – психолог</a:t>
            </a:r>
          </a:p>
          <a:p>
            <a:pPr algn="r"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Г.В. Козырева</a:t>
            </a:r>
          </a:p>
          <a:p>
            <a:pPr algn="r"/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Джанкой 2019 г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75188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Формулы самовнушения: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простые, краткие утверждения позитивной направленности (без частицы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Самоприказы, распоряжения сделанные самому себе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Самопрограммирование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уверенность, на успокоение или активизацию себя.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Мысленное повторение формулы несколько раз: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у меня все получится,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я буду спокойным (ной), находчивой, уверенным (ой),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выполнял (а) задачи и посложнее. Решу и эту.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Педагогам при подготовке к демонстрационному экзамену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использовать мотивирующие слова: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Молодец! Умница! У тебя здорово получается!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 descr="http://900igr.net/up/datas/150030/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4935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igslide.ru/images/18/17007/960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5928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900igr.net/up/datas/116877/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На успешность сдачи экзамена </a:t>
            </a:r>
            <a:br>
              <a:rPr lang="ru-RU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влияют три фактора :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Познавательный – уровень знаний обучающихся;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Мотивационный – нацеленность на выполнение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обучающимися учебных задач и преодоление трудностей;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Эмоциональный – способность выдержать напряжение и стресс.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2060"/>
                </a:solidFill>
              </a:rPr>
              <a:t>От чего зависит успех на экзамене: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От знания учебного предмета;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От знакомства с процедурой проведения;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От стратегии проведения экзамена;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От уровня тревоги обучающегося.</a:t>
            </a:r>
          </a:p>
          <a:p>
            <a:pPr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  <a:latin typeface="Bad Script" pitchFamily="2" charset="0"/>
              </a:rPr>
              <a:t> </a:t>
            </a:r>
            <a:endParaRPr lang="ru-RU" sz="1600" dirty="0">
              <a:solidFill>
                <a:schemeClr val="bg1"/>
              </a:solidFill>
              <a:latin typeface="Bad Scrip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rhivurokov.ru/multiurok/gallery/2017/05/28/8021/29420b4da929577d63affcaedc4888d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28091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528" y="-3260974"/>
            <a:ext cx="23380653" cy="991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 главное в ходе подготовки преподавателем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обучающихся к экзамену: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1.Снизить напряжение и тревожность.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внушать обучающимся, что легкое волнение перед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экзаменом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вполне естественное состояние и даже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необходимое. Оно мобилизует, настраивает на интенсивную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умственную работу.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2.Подбадривать, хвалить за хорошие, правильные ответы,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повышать уверенность у обучающихся в себе.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Чем больше обучающийся боится неудачи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 более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допущения ошибок.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ceum-hlevnoe.3dn.ru/foto2/2016-04-05_11-51-41_skrinshot_ehkran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568951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7"/>
            <a:ext cx="77048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Кратковременные эффективные средства борьбы со </a:t>
            </a:r>
            <a:r>
              <a:rPr lang="ru-RU" sz="2800" b="1" dirty="0" smtClean="0">
                <a:solidFill>
                  <a:srgbClr val="002060"/>
                </a:solidFill>
              </a:rPr>
              <a:t>стрессом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r>
              <a:rPr lang="ru-RU" sz="2800" b="1" dirty="0" err="1" smtClean="0">
                <a:solidFill>
                  <a:schemeClr val="bg1"/>
                </a:solidFill>
              </a:rPr>
              <a:t>Противострессовое</a:t>
            </a:r>
            <a:r>
              <a:rPr lang="ru-RU" sz="2800" b="1" dirty="0" smtClean="0">
                <a:solidFill>
                  <a:schemeClr val="bg1"/>
                </a:solidFill>
              </a:rPr>
              <a:t> дыхание.</a:t>
            </a:r>
            <a:r>
              <a:rPr lang="ru-RU" sz="2800" dirty="0" smtClean="0">
                <a:solidFill>
                  <a:schemeClr val="bg1"/>
                </a:solidFill>
              </a:rPr>
              <a:t> Медленно выполнить глубокий вдох через нос; на пике вдоха на мгновение задержите дыхание, после чего сделайте через нос выдох как можно медленнее. Постараться представить, как с каждым глубоким вдохом и продолжительным выдохом происходит частичное освобождение от стрессового напряжения.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2. Минутная релаксация.</a:t>
            </a:r>
            <a:r>
              <a:rPr lang="ru-RU" sz="2800" dirty="0" smtClean="0">
                <a:solidFill>
                  <a:schemeClr val="bg1"/>
                </a:solidFill>
              </a:rPr>
              <a:t> Расслабить уголки рта, увлажнить губы (язык пусть свободно лежит во рту). Расслабить плечи. Сосредоточиться на выражении своего лица и положении </a:t>
            </a:r>
            <a:r>
              <a:rPr lang="ru-RU" sz="2800" dirty="0" smtClean="0">
                <a:solidFill>
                  <a:schemeClr val="bg1"/>
                </a:solidFill>
              </a:rPr>
              <a:t>тела, постараться расслабить.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574675" y="1916113"/>
            <a:ext cx="8569325" cy="4465637"/>
          </a:xfrm>
        </p:spPr>
        <p:txBody>
          <a:bodyPr>
            <a:normAutofit lnSpcReduction="10000"/>
          </a:bodyPr>
          <a:lstStyle/>
          <a:p>
            <a:pPr marL="514350" indent="-514350" algn="l"/>
            <a:endParaRPr lang="ru-RU" sz="2800" dirty="0" smtClean="0">
              <a:solidFill>
                <a:srgbClr val="002060"/>
              </a:solidFill>
            </a:endParaRPr>
          </a:p>
          <a:p>
            <a:pPr marL="514350" indent="-514350" algn="l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Перед началом экзамена создайте  позитивный психоэмоционаьный настрой.</a:t>
            </a:r>
          </a:p>
          <a:p>
            <a:pPr marL="514350" indent="-514350" algn="l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 Оказывайте психологическую поддержку обучающимся во время проведения экзамена.</a:t>
            </a:r>
          </a:p>
          <a:p>
            <a:pPr marL="514350" indent="-514350" algn="l">
              <a:buNone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. Создайте на экзамене атмосферу особой доброжелательности, не нагнетайте обстановку.</a:t>
            </a:r>
          </a:p>
          <a:p>
            <a:pPr marL="514350" indent="-514350" algn="l">
              <a:buNone/>
            </a:pPr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ru-RU" sz="2000" dirty="0" smtClean="0">
                <a:solidFill>
                  <a:schemeClr val="bg1"/>
                </a:solidFill>
              </a:rPr>
              <a:t>.  </a:t>
            </a:r>
            <a:r>
              <a:rPr lang="ru-RU" sz="2800" dirty="0" smtClean="0">
                <a:solidFill>
                  <a:schemeClr val="bg1"/>
                </a:solidFill>
              </a:rPr>
              <a:t>Повысьте степень «прозрачности» подготовки и проведения государственной итоговой аттестации в виде демонстрационного экзамена. </a:t>
            </a:r>
          </a:p>
          <a:p>
            <a:pPr marL="514350" indent="-514350" algn="l">
              <a:buAutoNum type="arabicPeriod"/>
            </a:pPr>
            <a:endParaRPr lang="ru-RU" sz="2800" dirty="0">
              <a:solidFill>
                <a:srgbClr val="002060"/>
              </a:solidFill>
              <a:latin typeface="Bad Script" pitchFamily="2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0" y="476250"/>
            <a:ext cx="8280400" cy="1296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Рекомендации преподавателям и классным руководителям по подготовки обучающихся к экзамену: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351</TotalTime>
  <Words>318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Рекомендации педагога – психолога при подготовке к государственной итоговой аттестации в виде демонстрационного экзамена</vt:lpstr>
      <vt:lpstr>Слайд 2</vt:lpstr>
      <vt:lpstr>Слайд 3</vt:lpstr>
      <vt:lpstr>На успешность сдачи экзамена  влияют три фактора :</vt:lpstr>
      <vt:lpstr>Слайд 5</vt:lpstr>
      <vt:lpstr>Слайд 6</vt:lpstr>
      <vt:lpstr>Слайд 7</vt:lpstr>
      <vt:lpstr>Слайд 8</vt:lpstr>
      <vt:lpstr>Рекомендации преподавателям и классным руководителям по подготовки обучающихся к экзамену: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81</cp:revision>
  <dcterms:created xsi:type="dcterms:W3CDTF">2019-01-21T09:09:38Z</dcterms:created>
  <dcterms:modified xsi:type="dcterms:W3CDTF">2019-02-12T08:44:26Z</dcterms:modified>
</cp:coreProperties>
</file>